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-28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A MN" userId="d70552fc-75e6-44d9-a196-8a309e47e583" providerId="ADAL" clId="{FBA0EB74-D424-4E45-B7C3-800C8A902C6A}"/>
    <pc:docChg chg="modSld">
      <pc:chgData name="CHANDANA MN" userId="d70552fc-75e6-44d9-a196-8a309e47e583" providerId="ADAL" clId="{FBA0EB74-D424-4E45-B7C3-800C8A902C6A}" dt="2021-03-04T18:08:50.200" v="2" actId="14100"/>
      <pc:docMkLst>
        <pc:docMk/>
      </pc:docMkLst>
      <pc:sldChg chg="modSp">
        <pc:chgData name="CHANDANA MN" userId="d70552fc-75e6-44d9-a196-8a309e47e583" providerId="ADAL" clId="{FBA0EB74-D424-4E45-B7C3-800C8A902C6A}" dt="2021-03-04T18:08:50.200" v="2" actId="14100"/>
        <pc:sldMkLst>
          <pc:docMk/>
          <pc:sldMk cId="515040984" sldId="271"/>
        </pc:sldMkLst>
        <pc:picChg chg="mod">
          <ac:chgData name="CHANDANA MN" userId="d70552fc-75e6-44d9-a196-8a309e47e583" providerId="ADAL" clId="{FBA0EB74-D424-4E45-B7C3-800C8A902C6A}" dt="2021-03-04T18:08:50.200" v="2" actId="14100"/>
          <ac:picMkLst>
            <pc:docMk/>
            <pc:sldMk cId="515040984" sldId="271"/>
            <ac:picMk id="4" creationId="{D2930D26-1BBD-2C49-B994-B360F34292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C5952BE2-F3EF-4B0A-86F5-986FE49BA2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ED11B5EB-2AC7-4415-86C2-78FC628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87" y="550656"/>
            <a:ext cx="5047426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xmlns="" id="{A5912450-3395-4ED9-B7EE-F6BD262C4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237163"/>
            <a:ext cx="8689976" cy="74453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BY – CHANDANA MN</a:t>
            </a:r>
          </a:p>
          <a:p>
            <a:pPr algn="l"/>
            <a:r>
              <a:rPr lang="en-US" dirty="0">
                <a:ea typeface="+mn-lt"/>
                <a:cs typeface="+mn-lt"/>
              </a:rPr>
              <a:t>DIRECTED BY-PROF. DIVYA DEEPAK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077C7F8A-FB21-4107-8642-BCEC6671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90278" y="2578978"/>
            <a:ext cx="8689976" cy="2374020"/>
          </a:xfrm>
        </p:spPr>
        <p:txBody>
          <a:bodyPr/>
          <a:lstStyle/>
          <a:p>
            <a:r>
              <a:rPr lang="en-US" dirty="0"/>
              <a:t>BME</a:t>
            </a:r>
          </a:p>
        </p:txBody>
      </p:sp>
    </p:spTree>
    <p:extLst>
      <p:ext uri="{BB962C8B-B14F-4D97-AF65-F5344CB8AC3E}">
        <p14:creationId xmlns:p14="http://schemas.microsoft.com/office/powerpoint/2010/main" xmlns="" val="262218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DDE267B-E820-4910-868D-BA40CFB93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F3E25D7-C2F8-445D-AA42-C1163028D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4A9DCB21-DF1C-40D2-91D5-61BC962AE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65431" y="203202"/>
            <a:ext cx="7775106" cy="59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983761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96A3C4D-7146-2348-8347-5D51983542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16200000">
            <a:off x="3893346" y="-773908"/>
            <a:ext cx="4274344" cy="8655847"/>
          </a:xfrm>
        </p:spPr>
      </p:pic>
    </p:spTree>
    <p:extLst>
      <p:ext uri="{BB962C8B-B14F-4D97-AF65-F5344CB8AC3E}">
        <p14:creationId xmlns:p14="http://schemas.microsoft.com/office/powerpoint/2010/main" xmlns="" val="411716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2930D26-1BBD-2C49-B994-B360F34292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33563" y="725157"/>
            <a:ext cx="8571507" cy="5248298"/>
          </a:xfrm>
        </p:spPr>
      </p:pic>
    </p:spTree>
    <p:extLst>
      <p:ext uri="{BB962C8B-B14F-4D97-AF65-F5344CB8AC3E}">
        <p14:creationId xmlns:p14="http://schemas.microsoft.com/office/powerpoint/2010/main" xmlns="" val="51504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388DE1D-1A71-4E31-AAED-0471F9983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1904FE47-B3A5-4844-9F20-6A8853C2E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2019A19-B230-4442-BFC2-A4E5D2B06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8" b="1"/>
          <a:stretch/>
        </p:blipFill>
        <p:spPr>
          <a:xfrm>
            <a:off x="20" y="10"/>
            <a:ext cx="4024741" cy="34289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08414A7-9B82-4B6C-873C-8344843F8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" r="6924" b="3"/>
          <a:stretch/>
        </p:blipFill>
        <p:spPr>
          <a:xfrm>
            <a:off x="-3177" y="3428998"/>
            <a:ext cx="4024761" cy="34290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02BA5CC-2AC9-4650-8EF2-2F935A291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43274" y="3428999"/>
            <a:ext cx="3981487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186EF0F-263A-4E77-AECD-826735E616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EBCB54A-5AE5-4CDA-BFC3-7B3D028285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D2528-A7F4-4154-B40D-DFCB0923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598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cap="small" dirty="0">
                <a:ea typeface="+mj-lt"/>
                <a:cs typeface="+mj-lt"/>
              </a:rPr>
              <a:t>The Netherlands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BF597A-F605-44CA-877C-517040B65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34596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Netherlands is known for windmills, but it produces very little wind power-quarts</a:t>
            </a:r>
            <a:endParaRPr lang="en-US" dirty="0"/>
          </a:p>
          <a:p>
            <a:pPr>
              <a:buClr>
                <a:srgbClr val="00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562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ED331677-26DE-4EC1-9413-2FBC100AD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xmlns="" id="{69D593A5-D0AD-443F-AA6A-E7453C4213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8" name="Rectangle 15">
            <a:extLst>
              <a:ext uri="{FF2B5EF4-FFF2-40B4-BE49-F238E27FC236}">
                <a16:creationId xmlns:a16="http://schemas.microsoft.com/office/drawing/2014/main" xmlns="" id="{92B69085-5244-444B-97BA-997111674C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xmlns="" id="{3D836DC0-C5F4-4BAB-B7B2-8BC7239A5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1111268-BA5C-4EDC-90AE-4B0F98D5CD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462255" y="1403373"/>
            <a:ext cx="3312881" cy="239355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32" descr="A picture containing text, windmill, outdoor object&#10;&#10;Description automatically generated">
            <a:extLst>
              <a:ext uri="{FF2B5EF4-FFF2-40B4-BE49-F238E27FC236}">
                <a16:creationId xmlns:a16="http://schemas.microsoft.com/office/drawing/2014/main" xmlns="" id="{43B53A59-6AF6-4904-AE01-AB8DD2607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92" y="1800689"/>
            <a:ext cx="3313833" cy="15989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0" name="Picture 19">
            <a:extLst>
              <a:ext uri="{FF2B5EF4-FFF2-40B4-BE49-F238E27FC236}">
                <a16:creationId xmlns:a16="http://schemas.microsoft.com/office/drawing/2014/main" xmlns="" id="{A314985F-1E5B-4C5F-82BA-2F6F75D46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5" name="Picture 5" descr="A picture containing text, tree, outdoor, grass&#10;&#10;Description automatically generated">
            <a:extLst>
              <a:ext uri="{FF2B5EF4-FFF2-40B4-BE49-F238E27FC236}">
                <a16:creationId xmlns:a16="http://schemas.microsoft.com/office/drawing/2014/main" xmlns="" id="{ED42C4C5-CF89-495C-BD33-72EEEC5E5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19" y="1461348"/>
            <a:ext cx="3312881" cy="227760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" name="Picture 21">
            <a:extLst>
              <a:ext uri="{FF2B5EF4-FFF2-40B4-BE49-F238E27FC236}">
                <a16:creationId xmlns:a16="http://schemas.microsoft.com/office/drawing/2014/main" xmlns="" id="{B571F0A0-74B6-4F8C-9480-19098721EA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10B04-BD91-4CA5-9A68-EF397835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BEAUTIFUL PICTURES OF WINDMILLS</a:t>
            </a:r>
          </a:p>
        </p:txBody>
      </p:sp>
    </p:spTree>
    <p:extLst>
      <p:ext uri="{BB962C8B-B14F-4D97-AF65-F5344CB8AC3E}">
        <p14:creationId xmlns:p14="http://schemas.microsoft.com/office/powerpoint/2010/main" xmlns="" val="23036444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935250F-9475-4A7C-BD20-F3DD2BCA32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xmlns="" id="{CCE9F723-9A0F-4D08-A318-9BECBA07D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3" y="321733"/>
            <a:ext cx="11548531" cy="6214534"/>
          </a:xfrm>
          <a:prstGeom prst="roundRect">
            <a:avLst>
              <a:gd name="adj" fmla="val 8642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C751CDD-D58E-46E4-9537-5DD051D62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, grass, outdoor, windmill&#10;&#10;Description automatically generated">
            <a:extLst>
              <a:ext uri="{FF2B5EF4-FFF2-40B4-BE49-F238E27FC236}">
                <a16:creationId xmlns:a16="http://schemas.microsoft.com/office/drawing/2014/main" xmlns="" id="{B2D765B7-6308-4529-9370-28186498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61539" y="965201"/>
            <a:ext cx="7868920" cy="49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03100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988A9EAA-191E-4891-86FE-1050B078A6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569945" y="804333"/>
            <a:ext cx="6994043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266790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22790EC5-ACA7-4536-8066-B60199F3C6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CAD20AEA-7CAF-4A83-BE2E-EAF010B8B7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xmlns="" id="{7FDAA88F-5D25-49B0-B1C5-DC899E4A5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65125039-CA3B-4EBD-9365-54FA912E4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5">
            <a:extLst>
              <a:ext uri="{FF2B5EF4-FFF2-40B4-BE49-F238E27FC236}">
                <a16:creationId xmlns:a16="http://schemas.microsoft.com/office/drawing/2014/main" xmlns="" id="{90E712EA-29C8-427E-A8F2-38BB668493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7439" y="1215213"/>
            <a:ext cx="6005039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 descr="A picture containing text, sky, outdoor, grass&#10;&#10;Description automatically generated">
            <a:extLst>
              <a:ext uri="{FF2B5EF4-FFF2-40B4-BE49-F238E27FC236}">
                <a16:creationId xmlns:a16="http://schemas.microsoft.com/office/drawing/2014/main" xmlns="" id="{2262C59A-6AB3-491A-8F81-B29390DAC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08" b="1"/>
          <a:stretch/>
        </p:blipFill>
        <p:spPr>
          <a:xfrm>
            <a:off x="1371419" y="1678055"/>
            <a:ext cx="5037079" cy="40147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81E24BF-59C1-4F7E-B758-FC580AE6D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40BF5-E584-4A23-84F9-059219D7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MINI PROJECT ON WINDMILLS</a:t>
            </a:r>
          </a:p>
        </p:txBody>
      </p:sp>
    </p:spTree>
    <p:extLst>
      <p:ext uri="{BB962C8B-B14F-4D97-AF65-F5344CB8AC3E}">
        <p14:creationId xmlns:p14="http://schemas.microsoft.com/office/powerpoint/2010/main" xmlns="" val="117268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126B2C74-3760-43E8-BB1C-C67506037A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69402" y="903682"/>
            <a:ext cx="9595129" cy="4749587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42198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57E607C4-A0A1-44FA-981D-EA3B813963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8D97526-B9D9-4257-B6A9-9D7988974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53AB0D53-E7DC-4CB1-BEA1-FE83E1B209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4224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AC583579-8DCB-4150-8FFD-3FA338D520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69402" y="1395431"/>
            <a:ext cx="9595129" cy="3766088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958300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xmlns="" id="{48FE65CB-EFD8-497D-A30A-093E20EACB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xmlns="" id="{E3265C2A-0A58-43AD-A406-8F4478E287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D8A48D-FF41-4F4E-BDF0-9425EB3A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BLUEPRINT  OF MY MINI PROJECT </a:t>
            </a:r>
            <a:endParaRPr lang="en-US"/>
          </a:p>
        </p:txBody>
      </p:sp>
      <p:pic>
        <p:nvPicPr>
          <p:cNvPr id="4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xmlns="" id="{692F8784-086F-4015-97C0-950BA198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45974" y="215818"/>
            <a:ext cx="4684515" cy="63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08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8FE65CB-EFD8-497D-A30A-093E20EACB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xmlns="" id="{ECE7857B-30D2-4BFF-B153-81E8A0D5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77597" y="-21280"/>
            <a:ext cx="5441214" cy="690947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3265C2A-0A58-43AD-A406-8F4478E287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D781CF-491B-4266-A0FB-C4950310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BLUEPRINT OF HOUSES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287917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48FE65CB-EFD8-497D-A30A-093E20EACB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, items&#10;&#10;Description automatically generated">
            <a:extLst>
              <a:ext uri="{FF2B5EF4-FFF2-40B4-BE49-F238E27FC236}">
                <a16:creationId xmlns:a16="http://schemas.microsoft.com/office/drawing/2014/main" xmlns="" id="{ADE5B753-7879-48F4-8BE8-E617FC90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5339" y="-21280"/>
            <a:ext cx="4905730" cy="690947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3265C2A-0A58-43AD-A406-8F4478E287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017EFF-2556-4F4D-BDCF-4BDDD8CE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COMPONENTS USED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9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1981535-B5AA-4E0C-ACE5-925CC19B2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97D060-AA7E-4411-BA62-28BD1EBD5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DDE267B-E820-4910-868D-BA40CFB93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F3E25D7-C2F8-445D-AA42-C1163028D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group of different types of electrical devices&#10;&#10;Description automatically generated with low confidence">
            <a:extLst>
              <a:ext uri="{FF2B5EF4-FFF2-40B4-BE49-F238E27FC236}">
                <a16:creationId xmlns:a16="http://schemas.microsoft.com/office/drawing/2014/main" xmlns="" id="{C072A0B7-0D3C-4B74-ADB4-6AFD81ED94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729326" y="694814"/>
            <a:ext cx="8487540" cy="53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1927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</TotalTime>
  <Words>33</Words>
  <Application>Microsoft Office PowerPoint</Application>
  <PresentationFormat>Custom</PresentationFormat>
  <Paragraphs>10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Droplet</vt:lpstr>
      <vt:lpstr>BME</vt:lpstr>
      <vt:lpstr>MINI PROJECT ON WINDMILLS</vt:lpstr>
      <vt:lpstr>Slide 3</vt:lpstr>
      <vt:lpstr>Slide 4</vt:lpstr>
      <vt:lpstr>Slide 5</vt:lpstr>
      <vt:lpstr>BLUEPRINT  OF MY MINI PROJECT </vt:lpstr>
      <vt:lpstr>BLUEPRINT OF HOUSES</vt:lpstr>
      <vt:lpstr>COMPONENTS USED</vt:lpstr>
      <vt:lpstr>Slide 9</vt:lpstr>
      <vt:lpstr>Slide 10</vt:lpstr>
      <vt:lpstr>Slide 11</vt:lpstr>
      <vt:lpstr>Slide 12</vt:lpstr>
      <vt:lpstr>The Netherlands</vt:lpstr>
      <vt:lpstr>BEAUTIFUL PICTURES OF WINDMILLS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chandu</dc:creator>
  <cp:lastModifiedBy>hp</cp:lastModifiedBy>
  <cp:revision>155</cp:revision>
  <dcterms:created xsi:type="dcterms:W3CDTF">2021-03-01T14:57:11Z</dcterms:created>
  <dcterms:modified xsi:type="dcterms:W3CDTF">2023-05-03T01:36:51Z</dcterms:modified>
</cp:coreProperties>
</file>